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fff950a01_0_1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fff950a01_0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fff950a01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fff950a01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fff950a01_0_1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fff950a01_0_1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fff950a01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fff950a01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fff950a01_0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fff950a01_0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4fff950a01_0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4fff950a01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4fff950a01_0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4fff950a01_0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fff950a01_0_1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fff950a01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fff950a01_0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4fff950a01_0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4fff950a01_0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4fff950a01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4fff950a01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4fff950a01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4fff950a01_0_1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4fff950a01_0_1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4fff950a01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4fff950a01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4fff950a01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4fff950a01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4fff950a01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4fff950a01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4fff950a01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4fff950a01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4fff950a01_0_10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4fff950a01_0_10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4fff950a01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4fff950a01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4fff950a01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4fff950a01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4fff950a01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4fff950a01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34fff950a01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34fff950a01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4fff950a01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4fff950a01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fff950a01_0_1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fff950a01_0_1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4fff950a01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4fff950a01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4fff950a0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4fff950a0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4fff950a01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34fff950a01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4fff950a01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4fff950a01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4fff950a01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4fff950a0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4fff950a0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34fff950a0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34fff950a01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34fff950a01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4fff950a01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34fff950a0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4fff950a0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4fff950a0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34fff950a0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34fff950a0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fff950a01_0_1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4fff950a01_0_1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34fff950a0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34fff950a0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4fff950a0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34fff950a0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4fff950a01_0_1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34fff950a01_0_1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34fff950a01_0_1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34fff950a01_0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4fff950a01_0_1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34fff950a01_0_1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34fff950a01_0_1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34fff950a01_0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34fff950a01_0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34fff950a01_0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4fff950a01_0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34fff950a01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4fff950a01_0_1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34fff950a01_0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fff950a01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fff950a01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fff950a01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fff950a01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fff950a01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fff950a01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fff950a01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fff950a01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fff950a01_0_1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fff950a01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0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image" Target="../media/image4.png"/><Relationship Id="rId19" Type="http://schemas.openxmlformats.org/officeDocument/2006/relationships/image" Target="../media/image21.png"/><Relationship Id="rId6" Type="http://schemas.openxmlformats.org/officeDocument/2006/relationships/image" Target="../media/image3.png"/><Relationship Id="rId18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21" Type="http://schemas.openxmlformats.org/officeDocument/2006/relationships/image" Target="../media/image17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image" Target="../media/image4.png"/><Relationship Id="rId19" Type="http://schemas.openxmlformats.org/officeDocument/2006/relationships/image" Target="../media/image21.png"/><Relationship Id="rId6" Type="http://schemas.openxmlformats.org/officeDocument/2006/relationships/image" Target="../media/image3.png"/><Relationship Id="rId18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14.png"/><Relationship Id="rId22" Type="http://schemas.openxmlformats.org/officeDocument/2006/relationships/image" Target="../media/image19.png"/><Relationship Id="rId10" Type="http://schemas.openxmlformats.org/officeDocument/2006/relationships/image" Target="../media/image8.png"/><Relationship Id="rId21" Type="http://schemas.openxmlformats.org/officeDocument/2006/relationships/image" Target="../media/image17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image" Target="../media/image4.png"/><Relationship Id="rId19" Type="http://schemas.openxmlformats.org/officeDocument/2006/relationships/image" Target="../media/image21.png"/><Relationship Id="rId6" Type="http://schemas.openxmlformats.org/officeDocument/2006/relationships/image" Target="../media/image3.png"/><Relationship Id="rId18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14.png"/><Relationship Id="rId22" Type="http://schemas.openxmlformats.org/officeDocument/2006/relationships/image" Target="../media/image19.png"/><Relationship Id="rId10" Type="http://schemas.openxmlformats.org/officeDocument/2006/relationships/image" Target="../media/image8.png"/><Relationship Id="rId21" Type="http://schemas.openxmlformats.org/officeDocument/2006/relationships/image" Target="../media/image17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image" Target="../media/image4.png"/><Relationship Id="rId19" Type="http://schemas.openxmlformats.org/officeDocument/2006/relationships/image" Target="../media/image21.png"/><Relationship Id="rId6" Type="http://schemas.openxmlformats.org/officeDocument/2006/relationships/image" Target="../media/image3.png"/><Relationship Id="rId18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14.png"/><Relationship Id="rId22" Type="http://schemas.openxmlformats.org/officeDocument/2006/relationships/image" Target="../media/image19.png"/><Relationship Id="rId10" Type="http://schemas.openxmlformats.org/officeDocument/2006/relationships/image" Target="../media/image8.png"/><Relationship Id="rId21" Type="http://schemas.openxmlformats.org/officeDocument/2006/relationships/image" Target="../media/image17.png"/><Relationship Id="rId13" Type="http://schemas.openxmlformats.org/officeDocument/2006/relationships/image" Target="../media/image10.png"/><Relationship Id="rId24" Type="http://schemas.openxmlformats.org/officeDocument/2006/relationships/image" Target="../media/image24.png"/><Relationship Id="rId12" Type="http://schemas.openxmlformats.org/officeDocument/2006/relationships/image" Target="../media/image13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image" Target="../media/image4.png"/><Relationship Id="rId19" Type="http://schemas.openxmlformats.org/officeDocument/2006/relationships/image" Target="../media/image21.png"/><Relationship Id="rId6" Type="http://schemas.openxmlformats.org/officeDocument/2006/relationships/image" Target="../media/image3.png"/><Relationship Id="rId18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5" Type="http://schemas.openxmlformats.org/officeDocument/2006/relationships/image" Target="../media/image2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39" Type="http://schemas.openxmlformats.org/officeDocument/2006/relationships/image" Target="../media/image39.png"/><Relationship Id="rId16" Type="http://schemas.openxmlformats.org/officeDocument/2006/relationships/image" Target="../media/image12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2" Type="http://schemas.openxmlformats.org/officeDocument/2006/relationships/image" Target="../media/image13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39" Type="http://schemas.openxmlformats.org/officeDocument/2006/relationships/image" Target="../media/image39.png"/><Relationship Id="rId16" Type="http://schemas.openxmlformats.org/officeDocument/2006/relationships/image" Target="../media/image12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20" Type="http://schemas.openxmlformats.org/officeDocument/2006/relationships/image" Target="../media/image16.png"/><Relationship Id="rId41" Type="http://schemas.openxmlformats.org/officeDocument/2006/relationships/image" Target="../media/image38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39" Type="http://schemas.openxmlformats.org/officeDocument/2006/relationships/image" Target="../media/image39.png"/><Relationship Id="rId16" Type="http://schemas.openxmlformats.org/officeDocument/2006/relationships/image" Target="../media/image12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20" Type="http://schemas.openxmlformats.org/officeDocument/2006/relationships/image" Target="../media/image16.png"/><Relationship Id="rId42" Type="http://schemas.openxmlformats.org/officeDocument/2006/relationships/image" Target="../media/image40.png"/><Relationship Id="rId41" Type="http://schemas.openxmlformats.org/officeDocument/2006/relationships/image" Target="../media/image38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39" Type="http://schemas.openxmlformats.org/officeDocument/2006/relationships/image" Target="../media/image39.png"/><Relationship Id="rId16" Type="http://schemas.openxmlformats.org/officeDocument/2006/relationships/image" Target="../media/image12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20" Type="http://schemas.openxmlformats.org/officeDocument/2006/relationships/image" Target="../media/image16.png"/><Relationship Id="rId42" Type="http://schemas.openxmlformats.org/officeDocument/2006/relationships/image" Target="../media/image40.png"/><Relationship Id="rId41" Type="http://schemas.openxmlformats.org/officeDocument/2006/relationships/image" Target="../media/image38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43" Type="http://schemas.openxmlformats.org/officeDocument/2006/relationships/image" Target="../media/image44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39" Type="http://schemas.openxmlformats.org/officeDocument/2006/relationships/image" Target="../media/image39.png"/><Relationship Id="rId16" Type="http://schemas.openxmlformats.org/officeDocument/2006/relationships/image" Target="../media/image12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20" Type="http://schemas.openxmlformats.org/officeDocument/2006/relationships/image" Target="../media/image16.png"/><Relationship Id="rId42" Type="http://schemas.openxmlformats.org/officeDocument/2006/relationships/image" Target="../media/image40.png"/><Relationship Id="rId41" Type="http://schemas.openxmlformats.org/officeDocument/2006/relationships/image" Target="../media/image38.png"/><Relationship Id="rId22" Type="http://schemas.openxmlformats.org/officeDocument/2006/relationships/image" Target="../media/image19.png"/><Relationship Id="rId44" Type="http://schemas.openxmlformats.org/officeDocument/2006/relationships/image" Target="../media/image42.png"/><Relationship Id="rId21" Type="http://schemas.openxmlformats.org/officeDocument/2006/relationships/image" Target="../media/image17.png"/><Relationship Id="rId43" Type="http://schemas.openxmlformats.org/officeDocument/2006/relationships/image" Target="../media/image44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39" Type="http://schemas.openxmlformats.org/officeDocument/2006/relationships/image" Target="../media/image39.png"/><Relationship Id="rId16" Type="http://schemas.openxmlformats.org/officeDocument/2006/relationships/image" Target="../media/image12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20" Type="http://schemas.openxmlformats.org/officeDocument/2006/relationships/image" Target="../media/image16.png"/><Relationship Id="rId42" Type="http://schemas.openxmlformats.org/officeDocument/2006/relationships/image" Target="../media/image40.png"/><Relationship Id="rId41" Type="http://schemas.openxmlformats.org/officeDocument/2006/relationships/image" Target="../media/image38.png"/><Relationship Id="rId22" Type="http://schemas.openxmlformats.org/officeDocument/2006/relationships/image" Target="../media/image19.png"/><Relationship Id="rId44" Type="http://schemas.openxmlformats.org/officeDocument/2006/relationships/image" Target="../media/image42.png"/><Relationship Id="rId21" Type="http://schemas.openxmlformats.org/officeDocument/2006/relationships/image" Target="../media/image17.png"/><Relationship Id="rId43" Type="http://schemas.openxmlformats.org/officeDocument/2006/relationships/image" Target="../media/image44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4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39" Type="http://schemas.openxmlformats.org/officeDocument/2006/relationships/image" Target="../media/image39.png"/><Relationship Id="rId16" Type="http://schemas.openxmlformats.org/officeDocument/2006/relationships/image" Target="../media/image12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20" Type="http://schemas.openxmlformats.org/officeDocument/2006/relationships/image" Target="../media/image16.png"/><Relationship Id="rId42" Type="http://schemas.openxmlformats.org/officeDocument/2006/relationships/image" Target="../media/image40.png"/><Relationship Id="rId41" Type="http://schemas.openxmlformats.org/officeDocument/2006/relationships/image" Target="../media/image38.png"/><Relationship Id="rId22" Type="http://schemas.openxmlformats.org/officeDocument/2006/relationships/image" Target="../media/image19.png"/><Relationship Id="rId44" Type="http://schemas.openxmlformats.org/officeDocument/2006/relationships/image" Target="../media/image42.png"/><Relationship Id="rId21" Type="http://schemas.openxmlformats.org/officeDocument/2006/relationships/image" Target="../media/image17.png"/><Relationship Id="rId43" Type="http://schemas.openxmlformats.org/officeDocument/2006/relationships/image" Target="../media/image44.png"/><Relationship Id="rId24" Type="http://schemas.openxmlformats.org/officeDocument/2006/relationships/image" Target="../media/image24.png"/><Relationship Id="rId46" Type="http://schemas.openxmlformats.org/officeDocument/2006/relationships/image" Target="../media/image41.png"/><Relationship Id="rId23" Type="http://schemas.openxmlformats.org/officeDocument/2006/relationships/image" Target="../media/image20.png"/><Relationship Id="rId4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39" Type="http://schemas.openxmlformats.org/officeDocument/2006/relationships/image" Target="../media/image39.png"/><Relationship Id="rId16" Type="http://schemas.openxmlformats.org/officeDocument/2006/relationships/image" Target="../media/image12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20" Type="http://schemas.openxmlformats.org/officeDocument/2006/relationships/image" Target="../media/image16.png"/><Relationship Id="rId42" Type="http://schemas.openxmlformats.org/officeDocument/2006/relationships/image" Target="../media/image40.png"/><Relationship Id="rId41" Type="http://schemas.openxmlformats.org/officeDocument/2006/relationships/image" Target="../media/image38.png"/><Relationship Id="rId22" Type="http://schemas.openxmlformats.org/officeDocument/2006/relationships/image" Target="../media/image19.png"/><Relationship Id="rId44" Type="http://schemas.openxmlformats.org/officeDocument/2006/relationships/image" Target="../media/image42.png"/><Relationship Id="rId21" Type="http://schemas.openxmlformats.org/officeDocument/2006/relationships/image" Target="../media/image17.png"/><Relationship Id="rId43" Type="http://schemas.openxmlformats.org/officeDocument/2006/relationships/image" Target="../media/image44.png"/><Relationship Id="rId24" Type="http://schemas.openxmlformats.org/officeDocument/2006/relationships/image" Target="../media/image24.png"/><Relationship Id="rId46" Type="http://schemas.openxmlformats.org/officeDocument/2006/relationships/image" Target="../media/image41.png"/><Relationship Id="rId23" Type="http://schemas.openxmlformats.org/officeDocument/2006/relationships/image" Target="../media/image20.png"/><Relationship Id="rId4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47" Type="http://schemas.openxmlformats.org/officeDocument/2006/relationships/image" Target="../media/image45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39" Type="http://schemas.openxmlformats.org/officeDocument/2006/relationships/image" Target="../media/image39.png"/><Relationship Id="rId16" Type="http://schemas.openxmlformats.org/officeDocument/2006/relationships/image" Target="../media/image12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20" Type="http://schemas.openxmlformats.org/officeDocument/2006/relationships/image" Target="../media/image16.png"/><Relationship Id="rId42" Type="http://schemas.openxmlformats.org/officeDocument/2006/relationships/image" Target="../media/image40.png"/><Relationship Id="rId41" Type="http://schemas.openxmlformats.org/officeDocument/2006/relationships/image" Target="../media/image38.png"/><Relationship Id="rId22" Type="http://schemas.openxmlformats.org/officeDocument/2006/relationships/image" Target="../media/image19.png"/><Relationship Id="rId44" Type="http://schemas.openxmlformats.org/officeDocument/2006/relationships/image" Target="../media/image42.png"/><Relationship Id="rId21" Type="http://schemas.openxmlformats.org/officeDocument/2006/relationships/image" Target="../media/image17.png"/><Relationship Id="rId43" Type="http://schemas.openxmlformats.org/officeDocument/2006/relationships/image" Target="../media/image44.png"/><Relationship Id="rId24" Type="http://schemas.openxmlformats.org/officeDocument/2006/relationships/image" Target="../media/image24.png"/><Relationship Id="rId46" Type="http://schemas.openxmlformats.org/officeDocument/2006/relationships/image" Target="../media/image41.png"/><Relationship Id="rId23" Type="http://schemas.openxmlformats.org/officeDocument/2006/relationships/image" Target="../media/image20.png"/><Relationship Id="rId4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48" Type="http://schemas.openxmlformats.org/officeDocument/2006/relationships/image" Target="../media/image46.png"/><Relationship Id="rId25" Type="http://schemas.openxmlformats.org/officeDocument/2006/relationships/image" Target="../media/image22.png"/><Relationship Id="rId47" Type="http://schemas.openxmlformats.org/officeDocument/2006/relationships/image" Target="../media/image45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29" Type="http://schemas.openxmlformats.org/officeDocument/2006/relationships/image" Target="../media/image29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11" Type="http://schemas.openxmlformats.org/officeDocument/2006/relationships/image" Target="../media/image14.png"/><Relationship Id="rId33" Type="http://schemas.openxmlformats.org/officeDocument/2006/relationships/image" Target="../media/image33.png"/><Relationship Id="rId10" Type="http://schemas.openxmlformats.org/officeDocument/2006/relationships/image" Target="../media/image8.png"/><Relationship Id="rId32" Type="http://schemas.openxmlformats.org/officeDocument/2006/relationships/image" Target="../media/image31.png"/><Relationship Id="rId13" Type="http://schemas.openxmlformats.org/officeDocument/2006/relationships/image" Target="../media/image10.png"/><Relationship Id="rId35" Type="http://schemas.openxmlformats.org/officeDocument/2006/relationships/image" Target="../media/image32.png"/><Relationship Id="rId12" Type="http://schemas.openxmlformats.org/officeDocument/2006/relationships/image" Target="../media/image13.png"/><Relationship Id="rId34" Type="http://schemas.openxmlformats.org/officeDocument/2006/relationships/image" Target="../media/image30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9.png"/><Relationship Id="rId36" Type="http://schemas.openxmlformats.org/officeDocument/2006/relationships/image" Target="../media/image35.png"/><Relationship Id="rId17" Type="http://schemas.openxmlformats.org/officeDocument/2006/relationships/image" Target="../media/image15.png"/><Relationship Id="rId39" Type="http://schemas.openxmlformats.org/officeDocument/2006/relationships/image" Target="../media/image39.png"/><Relationship Id="rId16" Type="http://schemas.openxmlformats.org/officeDocument/2006/relationships/image" Target="../media/image12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42" Type="http://schemas.openxmlformats.org/officeDocument/2006/relationships/image" Target="../media/image40.png"/><Relationship Id="rId41" Type="http://schemas.openxmlformats.org/officeDocument/2006/relationships/image" Target="../media/image38.png"/><Relationship Id="rId44" Type="http://schemas.openxmlformats.org/officeDocument/2006/relationships/image" Target="../media/image42.png"/><Relationship Id="rId43" Type="http://schemas.openxmlformats.org/officeDocument/2006/relationships/image" Target="../media/image44.png"/><Relationship Id="rId46" Type="http://schemas.openxmlformats.org/officeDocument/2006/relationships/image" Target="../media/image41.png"/><Relationship Id="rId4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9" Type="http://schemas.openxmlformats.org/officeDocument/2006/relationships/image" Target="../media/image4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33" Type="http://schemas.openxmlformats.org/officeDocument/2006/relationships/image" Target="../media/image33.png"/><Relationship Id="rId32" Type="http://schemas.openxmlformats.org/officeDocument/2006/relationships/image" Target="../media/image31.png"/><Relationship Id="rId35" Type="http://schemas.openxmlformats.org/officeDocument/2006/relationships/image" Target="../media/image32.png"/><Relationship Id="rId34" Type="http://schemas.openxmlformats.org/officeDocument/2006/relationships/image" Target="../media/image30.png"/><Relationship Id="rId37" Type="http://schemas.openxmlformats.org/officeDocument/2006/relationships/image" Target="../media/image34.png"/><Relationship Id="rId36" Type="http://schemas.openxmlformats.org/officeDocument/2006/relationships/image" Target="../media/image35.png"/><Relationship Id="rId39" Type="http://schemas.openxmlformats.org/officeDocument/2006/relationships/image" Target="../media/image39.png"/><Relationship Id="rId38" Type="http://schemas.openxmlformats.org/officeDocument/2006/relationships/image" Target="../media/image36.png"/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29" Type="http://schemas.openxmlformats.org/officeDocument/2006/relationships/image" Target="../media/image29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42" Type="http://schemas.openxmlformats.org/officeDocument/2006/relationships/image" Target="../media/image40.png"/><Relationship Id="rId41" Type="http://schemas.openxmlformats.org/officeDocument/2006/relationships/image" Target="../media/image38.png"/><Relationship Id="rId44" Type="http://schemas.openxmlformats.org/officeDocument/2006/relationships/image" Target="../media/image42.png"/><Relationship Id="rId43" Type="http://schemas.openxmlformats.org/officeDocument/2006/relationships/image" Target="../media/image44.png"/><Relationship Id="rId46" Type="http://schemas.openxmlformats.org/officeDocument/2006/relationships/image" Target="../media/image41.png"/><Relationship Id="rId4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9" Type="http://schemas.openxmlformats.org/officeDocument/2006/relationships/image" Target="../media/image4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33" Type="http://schemas.openxmlformats.org/officeDocument/2006/relationships/image" Target="../media/image33.png"/><Relationship Id="rId32" Type="http://schemas.openxmlformats.org/officeDocument/2006/relationships/image" Target="../media/image31.png"/><Relationship Id="rId35" Type="http://schemas.openxmlformats.org/officeDocument/2006/relationships/image" Target="../media/image32.png"/><Relationship Id="rId34" Type="http://schemas.openxmlformats.org/officeDocument/2006/relationships/image" Target="../media/image30.png"/><Relationship Id="rId37" Type="http://schemas.openxmlformats.org/officeDocument/2006/relationships/image" Target="../media/image34.png"/><Relationship Id="rId36" Type="http://schemas.openxmlformats.org/officeDocument/2006/relationships/image" Target="../media/image35.png"/><Relationship Id="rId39" Type="http://schemas.openxmlformats.org/officeDocument/2006/relationships/image" Target="../media/image39.png"/><Relationship Id="rId38" Type="http://schemas.openxmlformats.org/officeDocument/2006/relationships/image" Target="../media/image36.png"/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29" Type="http://schemas.openxmlformats.org/officeDocument/2006/relationships/image" Target="../media/image29.png"/><Relationship Id="rId50" Type="http://schemas.openxmlformats.org/officeDocument/2006/relationships/image" Target="../media/image49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42" Type="http://schemas.openxmlformats.org/officeDocument/2006/relationships/image" Target="../media/image40.png"/><Relationship Id="rId41" Type="http://schemas.openxmlformats.org/officeDocument/2006/relationships/image" Target="../media/image38.png"/><Relationship Id="rId44" Type="http://schemas.openxmlformats.org/officeDocument/2006/relationships/image" Target="../media/image42.png"/><Relationship Id="rId43" Type="http://schemas.openxmlformats.org/officeDocument/2006/relationships/image" Target="../media/image44.png"/><Relationship Id="rId46" Type="http://schemas.openxmlformats.org/officeDocument/2006/relationships/image" Target="../media/image41.png"/><Relationship Id="rId4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9" Type="http://schemas.openxmlformats.org/officeDocument/2006/relationships/image" Target="../media/image4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33" Type="http://schemas.openxmlformats.org/officeDocument/2006/relationships/image" Target="../media/image33.png"/><Relationship Id="rId32" Type="http://schemas.openxmlformats.org/officeDocument/2006/relationships/image" Target="../media/image31.png"/><Relationship Id="rId35" Type="http://schemas.openxmlformats.org/officeDocument/2006/relationships/image" Target="../media/image32.png"/><Relationship Id="rId34" Type="http://schemas.openxmlformats.org/officeDocument/2006/relationships/image" Target="../media/image30.png"/><Relationship Id="rId37" Type="http://schemas.openxmlformats.org/officeDocument/2006/relationships/image" Target="../media/image34.png"/><Relationship Id="rId36" Type="http://schemas.openxmlformats.org/officeDocument/2006/relationships/image" Target="../media/image35.png"/><Relationship Id="rId39" Type="http://schemas.openxmlformats.org/officeDocument/2006/relationships/image" Target="../media/image39.png"/><Relationship Id="rId38" Type="http://schemas.openxmlformats.org/officeDocument/2006/relationships/image" Target="../media/image36.png"/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29" Type="http://schemas.openxmlformats.org/officeDocument/2006/relationships/image" Target="../media/image29.png"/><Relationship Id="rId51" Type="http://schemas.openxmlformats.org/officeDocument/2006/relationships/image" Target="../media/image48.png"/><Relationship Id="rId50" Type="http://schemas.openxmlformats.org/officeDocument/2006/relationships/image" Target="../media/image49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40" Type="http://schemas.openxmlformats.org/officeDocument/2006/relationships/image" Target="../media/image37.png"/><Relationship Id="rId42" Type="http://schemas.openxmlformats.org/officeDocument/2006/relationships/image" Target="../media/image40.png"/><Relationship Id="rId41" Type="http://schemas.openxmlformats.org/officeDocument/2006/relationships/image" Target="../media/image38.png"/><Relationship Id="rId44" Type="http://schemas.openxmlformats.org/officeDocument/2006/relationships/image" Target="../media/image42.png"/><Relationship Id="rId43" Type="http://schemas.openxmlformats.org/officeDocument/2006/relationships/image" Target="../media/image44.png"/><Relationship Id="rId46" Type="http://schemas.openxmlformats.org/officeDocument/2006/relationships/image" Target="../media/image41.png"/><Relationship Id="rId45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48" Type="http://schemas.openxmlformats.org/officeDocument/2006/relationships/image" Target="../media/image46.png"/><Relationship Id="rId47" Type="http://schemas.openxmlformats.org/officeDocument/2006/relationships/image" Target="../media/image45.png"/><Relationship Id="rId49" Type="http://schemas.openxmlformats.org/officeDocument/2006/relationships/image" Target="../media/image4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Relationship Id="rId31" Type="http://schemas.openxmlformats.org/officeDocument/2006/relationships/image" Target="../media/image28.png"/><Relationship Id="rId30" Type="http://schemas.openxmlformats.org/officeDocument/2006/relationships/image" Target="../media/image27.png"/><Relationship Id="rId33" Type="http://schemas.openxmlformats.org/officeDocument/2006/relationships/image" Target="../media/image33.png"/><Relationship Id="rId32" Type="http://schemas.openxmlformats.org/officeDocument/2006/relationships/image" Target="../media/image31.png"/><Relationship Id="rId35" Type="http://schemas.openxmlformats.org/officeDocument/2006/relationships/image" Target="../media/image32.png"/><Relationship Id="rId34" Type="http://schemas.openxmlformats.org/officeDocument/2006/relationships/image" Target="../media/image30.png"/><Relationship Id="rId37" Type="http://schemas.openxmlformats.org/officeDocument/2006/relationships/image" Target="../media/image34.png"/><Relationship Id="rId36" Type="http://schemas.openxmlformats.org/officeDocument/2006/relationships/image" Target="../media/image35.png"/><Relationship Id="rId39" Type="http://schemas.openxmlformats.org/officeDocument/2006/relationships/image" Target="../media/image39.png"/><Relationship Id="rId38" Type="http://schemas.openxmlformats.org/officeDocument/2006/relationships/image" Target="../media/image36.png"/><Relationship Id="rId20" Type="http://schemas.openxmlformats.org/officeDocument/2006/relationships/image" Target="../media/image16.png"/><Relationship Id="rId22" Type="http://schemas.openxmlformats.org/officeDocument/2006/relationships/image" Target="../media/image19.png"/><Relationship Id="rId21" Type="http://schemas.openxmlformats.org/officeDocument/2006/relationships/image" Target="../media/image17.png"/><Relationship Id="rId24" Type="http://schemas.openxmlformats.org/officeDocument/2006/relationships/image" Target="../media/image24.png"/><Relationship Id="rId23" Type="http://schemas.openxmlformats.org/officeDocument/2006/relationships/image" Target="../media/image20.png"/><Relationship Id="rId26" Type="http://schemas.openxmlformats.org/officeDocument/2006/relationships/image" Target="../media/image26.png"/><Relationship Id="rId25" Type="http://schemas.openxmlformats.org/officeDocument/2006/relationships/image" Target="../media/image22.png"/><Relationship Id="rId28" Type="http://schemas.openxmlformats.org/officeDocument/2006/relationships/image" Target="../media/image25.png"/><Relationship Id="rId27" Type="http://schemas.openxmlformats.org/officeDocument/2006/relationships/image" Target="../media/image23.png"/><Relationship Id="rId29" Type="http://schemas.openxmlformats.org/officeDocument/2006/relationships/image" Target="../media/image29.png"/><Relationship Id="rId51" Type="http://schemas.openxmlformats.org/officeDocument/2006/relationships/image" Target="../media/image48.png"/><Relationship Id="rId50" Type="http://schemas.openxmlformats.org/officeDocument/2006/relationships/image" Target="../media/image49.png"/><Relationship Id="rId52" Type="http://schemas.openxmlformats.org/officeDocument/2006/relationships/image" Target="../media/image50.png"/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6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18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8.png"/><Relationship Id="rId13" Type="http://schemas.openxmlformats.org/officeDocument/2006/relationships/image" Target="../media/image10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15" Type="http://schemas.openxmlformats.org/officeDocument/2006/relationships/image" Target="../media/image11.png"/><Relationship Id="rId14" Type="http://schemas.openxmlformats.org/officeDocument/2006/relationships/image" Target="../media/image9.png"/><Relationship Id="rId17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image" Target="../media/image4.png"/><Relationship Id="rId19" Type="http://schemas.openxmlformats.org/officeDocument/2006/relationships/image" Target="../media/image21.png"/><Relationship Id="rId6" Type="http://schemas.openxmlformats.org/officeDocument/2006/relationships/image" Target="../media/image3.png"/><Relationship Id="rId18" Type="http://schemas.openxmlformats.org/officeDocument/2006/relationships/image" Target="../media/image18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2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2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2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2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3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3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4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4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4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4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4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4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5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5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5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5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5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5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5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5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5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5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5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5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5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5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5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5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6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6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6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6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6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6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6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6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6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6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6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6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6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6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6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6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6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6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7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7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7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7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7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7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7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7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7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7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7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7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7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7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7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7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7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7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7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7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7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7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7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7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7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28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8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8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8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8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8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8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8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8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8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8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8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8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8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8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8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8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8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8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8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8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8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8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8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8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29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9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9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9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9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9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9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9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9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9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9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9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9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29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9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9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9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9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9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9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9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9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9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9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9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0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0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0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0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0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0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0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0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0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0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0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0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0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0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0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0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0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0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0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0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0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0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0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0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0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0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0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0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0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0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31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1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1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1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1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1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1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1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1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1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1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1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1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1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1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1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1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1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1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1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1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1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1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1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1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1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1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1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1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1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32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2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2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2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2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2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2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2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2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2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2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2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2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2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2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2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2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2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2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2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2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2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2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2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33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3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3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3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3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3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3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3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3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3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3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3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3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3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3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3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3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3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3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3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3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3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3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34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4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4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4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4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4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4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4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4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4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4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4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4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4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4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4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4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4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4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4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4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4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4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4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4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4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35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35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5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35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5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5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5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5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5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5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5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5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5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5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5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5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5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5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5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5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5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5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5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5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5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5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5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5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35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5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5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5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5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5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5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36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6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6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6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6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6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6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6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6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6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6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6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36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6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6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6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6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6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6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6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6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6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6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6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6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6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6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6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6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6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6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6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6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6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6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6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37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37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37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7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7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7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37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37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37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7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7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7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7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7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37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37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7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7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7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7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7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7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37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7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37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37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37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37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37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37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7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7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7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37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7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38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8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38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38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38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8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8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8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8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8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8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38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8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38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8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8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8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8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8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38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8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38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38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38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38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38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38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38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38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38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38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8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38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38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38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8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8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8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39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39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9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9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39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9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39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9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39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39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39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9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9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9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9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39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39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39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39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9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39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39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39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39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39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39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39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39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39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39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39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39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39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39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39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39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9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9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9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40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0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0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0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0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0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0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0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0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0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0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0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0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0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0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0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40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40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40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40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0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0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0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0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0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0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0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0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0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0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0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0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0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0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0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0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40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0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0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0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41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41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41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41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41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41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1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1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1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1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1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1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1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1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1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1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1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1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1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1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1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1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1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1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1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1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1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1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1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1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1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41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1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1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1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1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41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41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1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1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1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42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2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2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2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2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2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2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2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2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2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2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42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42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42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2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2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2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42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42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2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2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42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42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2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2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2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2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2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2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2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2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2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2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2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2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2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2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2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42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2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2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42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43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3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43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43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3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43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43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43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3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3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3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3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3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3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3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3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43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43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43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43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43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43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43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43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3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3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43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43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43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43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3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3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43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43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43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43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43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43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43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43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43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43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43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44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4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4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44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44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44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44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44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44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44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44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44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44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44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44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44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44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44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44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44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44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44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44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44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44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44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44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44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44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44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44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44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44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4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44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44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44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44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44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44" title="Snímek obrazovky 2025-04-24 155113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44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44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44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44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p45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45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45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45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45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45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45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45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45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45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45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45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45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45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45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45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45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45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45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45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45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45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45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45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45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45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45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45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45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45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45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45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45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45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45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45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45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45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45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45" title="Snímek obrazovky 2025-04-24 155113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45" title="Snímek obrazovky 2025-04-24 155120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45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45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45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45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46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46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46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46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46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46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46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46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46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46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46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46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46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46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46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46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46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46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46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46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46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46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46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46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46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46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46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46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46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46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46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46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46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46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46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46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46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46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46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46" title="Snímek obrazovky 2025-04-24 155113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46" title="Snímek obrazovky 2025-04-24 155120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46" title="Snímek obrazovky 2025-04-24 155131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46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46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46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46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47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47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47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47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47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47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47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47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47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47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47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47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47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47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47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47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47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47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47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47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47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47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47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47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47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47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47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47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47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47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47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47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47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47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47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47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47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47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47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47" title="Snímek obrazovky 2025-04-24 155113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47" title="Snímek obrazovky 2025-04-24 155120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47" title="Snímek obrazovky 2025-04-24 155131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47" title="Snímek obrazovky 2025-04-24 155138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47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47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47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47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48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48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48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48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48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48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48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48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48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48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48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48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48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48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48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48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48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48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48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48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48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48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48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48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48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48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48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48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48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48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8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48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48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48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48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48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48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48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48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48" title="Snímek obrazovky 2025-04-24 155113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48" title="Snímek obrazovky 2025-04-24 155120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48" title="Snímek obrazovky 2025-04-24 155131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48" title="Snímek obrazovky 2025-04-24 155138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48" title="Snímek obrazovky 2025-04-24 155144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48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8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48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48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49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49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49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49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49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49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49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49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49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49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49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49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49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49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49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49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49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49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49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49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49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49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49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49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49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49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49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49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49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49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49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49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49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49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49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49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49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49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9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49" title="Snímek obrazovky 2025-04-24 155113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49" title="Snímek obrazovky 2025-04-24 155120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49" title="Snímek obrazovky 2025-04-24 155131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49" title="Snímek obrazovky 2025-04-24 155138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49" title="Snímek obrazovky 2025-04-24 155144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49" title="Snímek obrazovky 2025-04-24 155152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49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49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49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49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50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50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50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50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50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50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50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50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50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50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50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50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50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50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50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50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50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50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50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50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50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50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50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50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50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50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50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50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50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50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50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50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50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50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50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50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50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50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50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50" title="Snímek obrazovky 2025-04-24 155113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50" title="Snímek obrazovky 2025-04-24 155120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50" title="Snímek obrazovky 2025-04-24 155131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50" title="Snímek obrazovky 2025-04-24 155138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50" title="Snímek obrazovky 2025-04-24 155144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50" title="Snímek obrazovky 2025-04-24 155152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50" title="Snímek obrazovky 2025-04-24 155200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50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50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50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50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51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51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51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51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51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51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51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51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51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51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51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51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51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51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51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51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51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51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51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51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51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51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51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51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51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51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51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51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51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51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51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51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51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51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51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51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51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51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51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51" title="Snímek obrazovky 2025-04-24 155113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51" title="Snímek obrazovky 2025-04-24 155120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51" title="Snímek obrazovky 2025-04-24 155131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51" title="Snímek obrazovky 2025-04-24 155138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51" title="Snímek obrazovky 2025-04-24 155144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51" title="Snímek obrazovky 2025-04-24 155152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51" title="Snímek obrazovky 2025-04-24 155200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51" title="Snímek obrazovky 2025-04-24 155208.png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51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51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51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51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" name="Google Shape;1454;p52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52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52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52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52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52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52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52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52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52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52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52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52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52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52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52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52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52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52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52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52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52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52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52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52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52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52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52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52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52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52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52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52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52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52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52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52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52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52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52" title="Snímek obrazovky 2025-04-24 155113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52" title="Snímek obrazovky 2025-04-24 155120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52" title="Snímek obrazovky 2025-04-24 155131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52" title="Snímek obrazovky 2025-04-24 155138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52" title="Snímek obrazovky 2025-04-24 155144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52" title="Snímek obrazovky 2025-04-24 155152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52" title="Snímek obrazovky 2025-04-24 155200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52" title="Snímek obrazovky 2025-04-24 155208.png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52" title="Snímek obrazovky 2025-04-24 155216.png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2" name="Google Shape;1502;p52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52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52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52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Google Shape;1510;p53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53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53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53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53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53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53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53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53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53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53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53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53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53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53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53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53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53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53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53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53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53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53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53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53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53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53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53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53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53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53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53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53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53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53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53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53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53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53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53" title="Snímek obrazovky 2025-04-24 155113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53" title="Snímek obrazovky 2025-04-24 155120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53" title="Snímek obrazovky 2025-04-24 155131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53" title="Snímek obrazovky 2025-04-24 155138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53" title="Snímek obrazovky 2025-04-24 155144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53" title="Snímek obrazovky 2025-04-24 155152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53" title="Snímek obrazovky 2025-04-24 155200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53" title="Snímek obrazovky 2025-04-24 155208.png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53" title="Snímek obrazovky 2025-04-24 155216.png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53" title="Snímek obrazovky 2025-04-24 155224.png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53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53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53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53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7" name="Google Shape;1567;p54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54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54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54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54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54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54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54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54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54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54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54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54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54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54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54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54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54" title="Snímek obrazovky 2025-04-24 154734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54" title="Snímek obrazovky 2025-04-24 154742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54" title="Snímek obrazovky 2025-04-24 154751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54" title="Snímek obrazovky 2025-04-24 154801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54" title="Snímek obrazovky 2025-04-24 154818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54" title="Snímek obrazovky 2025-04-24 154839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54" title="Snímek obrazovky 2025-04-24 154847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54" title="Snímek obrazovky 2025-04-24 154853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54" title="Snímek obrazovky 2025-04-24 154900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54" title="Snímek obrazovky 2025-04-24 154908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54" title="Snímek obrazovky 2025-04-24 154914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54" title="Snímek obrazovky 2025-04-24 154920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54" title="Snímek obrazovky 2025-04-24 154927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54" title="Snímek obrazovky 2025-04-24 154952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54" title="Snímek obrazovky 2025-04-24 155006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54" title="Snímek obrazovky 2025-04-24 15501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54" title="Snímek obrazovky 2025-04-24 155024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54" title="Snímek obrazovky 2025-04-24 155031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54" title="Snímek obrazovky 2025-04-24 155039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54" title="Snímek obrazovky 2025-04-24 15504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54" title="Snímek obrazovky 2025-04-24 155057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54" title="Snímek obrazovky 2025-04-24 155103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54" title="Snímek obrazovky 2025-04-24 155113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54" title="Snímek obrazovky 2025-04-24 155120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54" title="Snímek obrazovky 2025-04-24 155131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54" title="Snímek obrazovky 2025-04-24 155138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54" title="Snímek obrazovky 2025-04-24 155144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54" title="Snímek obrazovky 2025-04-24 155152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54" title="Snímek obrazovky 2025-04-24 155200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54" title="Snímek obrazovky 2025-04-24 155208.png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54" title="Snímek obrazovky 2025-04-24 155216.png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54" title="Snímek obrazovky 2025-04-24 155224.png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54" title="Snímek obrazovky 2025-04-24 155231.png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54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54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54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54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55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55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55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55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55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p56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56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56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56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56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56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Google Shape;1644;p57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57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57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p57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57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57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57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58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58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58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58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58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p58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58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58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58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59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59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59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59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Google Shape;1672;p59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59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59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59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60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60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60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60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60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60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60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60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60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60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4" name="Google Shape;1694;p61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61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61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61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61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61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61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61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61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61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61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9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9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0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 title="Snímek obrazovky 2025-04-24 1552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 title="Snímek obrazovky 2025-04-24 1552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 title="Snímek obrazovky 2025-04-24 15525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 title="Snímek obrazovky 2025-04-24 15530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 title="Snímek obrazovky 2025-04-24 1553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 title="Snímek obrazovky 2025-04-24 15532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 title="Snímek obrazovky 2025-04-24 15533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 title="Snímek obrazovky 2025-04-24 15442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 title="Snímek obrazovky 2025-04-24 15444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 title="Snímek obrazovky 2025-04-24 154503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 title="Snímek obrazovky 2025-04-24 154530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 title="Snímek obrazovky 2025-04-24 154609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 title="Snímek obrazovky 2025-04-24 154622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 title="Snímek obrazovky 2025-04-24 154633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 title="Snímek obrazovky 2025-04-24 15464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 title="Snímek obrazovky 2025-04-24 15465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1" title="Snímek obrazovky 2025-04-24 154719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319675" y="-1022050"/>
            <a:ext cx="27584174" cy="126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